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0"/>
  </p:notesMasterIdLst>
  <p:handoutMasterIdLst>
    <p:handoutMasterId r:id="rId11"/>
  </p:handoutMasterIdLst>
  <p:sldIdLst>
    <p:sldId id="262" r:id="rId2"/>
    <p:sldId id="269" r:id="rId3"/>
    <p:sldId id="270" r:id="rId4"/>
    <p:sldId id="271" r:id="rId5"/>
    <p:sldId id="272" r:id="rId6"/>
    <p:sldId id="273" r:id="rId7"/>
    <p:sldId id="274" r:id="rId8"/>
    <p:sldId id="267" r:id="rId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Sassoon Infant Rg" panose="02000503030000020003" pitchFamily="50" charset="0"/>
      <p:regular r:id="rId16"/>
      <p:bold r:id="rId17"/>
    </p:embeddedFont>
    <p:embeddedFont>
      <p:font typeface="Twinkl" pitchFamily="2" charset="0"/>
      <p:regular r:id="rId18"/>
      <p:bold r:id="rId19"/>
    </p:embeddedFont>
    <p:embeddedFont>
      <p:font typeface="Twinkl SemiBold" pitchFamily="2" charset="0"/>
      <p:bold r:id="rId2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1E5A"/>
    <a:srgbClr val="18A0DB"/>
    <a:srgbClr val="BC0105"/>
    <a:srgbClr val="4DB1E3"/>
    <a:srgbClr val="80C1EB"/>
    <a:srgbClr val="ACDDFC"/>
    <a:srgbClr val="FFFFFF"/>
    <a:srgbClr val="4AA1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3" d="100"/>
          <a:sy n="113" d="100"/>
        </p:scale>
        <p:origin x="1536" y="10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120FEDE-E744-4596-B430-E43AA889239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952323-0510-47CA-8D57-C9DEC583DB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54694BB-BD77-41D6-AEC0-C1E8736A657A}" type="datetimeFigureOut">
              <a:rPr lang="en-GB"/>
              <a:pPr>
                <a:defRPr/>
              </a:pPr>
              <a:t>30/10/2019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54C948D-A3E3-4438-9F10-C976243406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F3B0B6D-38CA-44BD-976A-3504193F26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B702310-7D0F-4AAA-9992-3EF6CAB366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2562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240F793C-4540-48C5-A278-31090BB2544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BE0E0D8-BECF-4922-9D5F-40991AF02AB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7FF3C99-3E86-4277-B5FB-C5DB29C60BFF}" type="datetimeFigureOut">
              <a:rPr lang="en-GB"/>
              <a:pPr>
                <a:defRPr/>
              </a:pPr>
              <a:t>30/10/2019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2D155D6A-52CA-4169-8DE6-D18B6096936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118F986D-B682-4649-A160-D7826402C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DDD687D-FBD3-4C65-9A3D-EF64D5EBA3F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0A3B93E-6320-4E2E-80F6-245D506372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3D13733-BF5C-4C91-919E-778FAC72E4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6607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7905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6316DC59-B69E-4035-A41A-4EDC0602AE5A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5245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>
            <a:extLst>
              <a:ext uri="{FF2B5EF4-FFF2-40B4-BE49-F238E27FC236}">
                <a16:creationId xmlns:a16="http://schemas.microsoft.com/office/drawing/2014/main" xmlns="" id="{28DC843E-B36E-4476-BE61-89FB142F4B67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0452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D705F3F7-E5E2-4ED9-AE22-6A4DAA4AD355}"/>
              </a:ext>
            </a:extLst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7">
            <a:extLst>
              <a:ext uri="{FF2B5EF4-FFF2-40B4-BE49-F238E27FC236}">
                <a16:creationId xmlns:a16="http://schemas.microsoft.com/office/drawing/2014/main" xmlns="" id="{166A6DE5-3B3C-4507-B52B-3BC702E629FC}"/>
              </a:ext>
            </a:extLst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6538164-8565-49AD-8B69-D45599F50FC3}"/>
              </a:ext>
            </a:extLst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5C6EEC9E-6FB0-4693-A289-861E1CE19E55}"/>
              </a:ext>
            </a:extLst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>
              <a:ext uri="{FF2B5EF4-FFF2-40B4-BE49-F238E27FC236}">
                <a16:creationId xmlns:a16="http://schemas.microsoft.com/office/drawing/2014/main" xmlns="" id="{B870465D-2FF6-4DB0-BA09-7CBA8F3B6FBB}"/>
              </a:ext>
            </a:extLst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51045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188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765175"/>
            <a:ext cx="5740400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"/>
          <a:stretch>
            <a:fillRect/>
          </a:stretch>
        </p:blipFill>
        <p:spPr bwMode="auto">
          <a:xfrm>
            <a:off x="584200" y="4005263"/>
            <a:ext cx="175260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209925"/>
            <a:ext cx="1751013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19325" y="3354388"/>
            <a:ext cx="1339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Cén sórt aimsire atá ann inniu?</a:t>
            </a:r>
            <a:endParaRPr lang="en-GB" altLang="en-US"/>
          </a:p>
        </p:txBody>
      </p:sp>
      <p:pic>
        <p:nvPicPr>
          <p:cNvPr id="922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"/>
          <a:stretch>
            <a:fillRect/>
          </a:stretch>
        </p:blipFill>
        <p:spPr bwMode="auto">
          <a:xfrm>
            <a:off x="6637338" y="4037013"/>
            <a:ext cx="1770062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941888"/>
            <a:ext cx="17526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635625" y="5446713"/>
            <a:ext cx="1435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Tá sneachta ag titim.</a:t>
            </a: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765175"/>
            <a:ext cx="5740400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"/>
          <a:stretch>
            <a:fillRect/>
          </a:stretch>
        </p:blipFill>
        <p:spPr bwMode="auto">
          <a:xfrm>
            <a:off x="584200" y="4005263"/>
            <a:ext cx="175260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209925"/>
            <a:ext cx="1751013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19325" y="3354388"/>
            <a:ext cx="1339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Cén sórt aimsire atá ann inniu?</a:t>
            </a:r>
            <a:endParaRPr lang="en-GB" altLang="en-US"/>
          </a:p>
        </p:txBody>
      </p:sp>
      <p:pic>
        <p:nvPicPr>
          <p:cNvPr id="1024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"/>
          <a:stretch>
            <a:fillRect/>
          </a:stretch>
        </p:blipFill>
        <p:spPr bwMode="auto">
          <a:xfrm>
            <a:off x="6637338" y="4037013"/>
            <a:ext cx="1770062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941888"/>
            <a:ext cx="17526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635625" y="5446713"/>
            <a:ext cx="1435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Tá sé scamallach.</a:t>
            </a: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765175"/>
            <a:ext cx="5740400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"/>
          <a:stretch>
            <a:fillRect/>
          </a:stretch>
        </p:blipFill>
        <p:spPr bwMode="auto">
          <a:xfrm>
            <a:off x="584200" y="4005263"/>
            <a:ext cx="175260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209925"/>
            <a:ext cx="1751013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19325" y="3354388"/>
            <a:ext cx="1339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Cén sórt aimsire atá ann inniu?</a:t>
            </a:r>
            <a:endParaRPr lang="en-GB" altLang="en-US"/>
          </a:p>
        </p:txBody>
      </p:sp>
      <p:pic>
        <p:nvPicPr>
          <p:cNvPr id="1127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"/>
          <a:stretch>
            <a:fillRect/>
          </a:stretch>
        </p:blipFill>
        <p:spPr bwMode="auto">
          <a:xfrm>
            <a:off x="6637338" y="4037013"/>
            <a:ext cx="1770062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941888"/>
            <a:ext cx="17526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534025" y="5624513"/>
            <a:ext cx="1638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Tá gaoth ann.</a:t>
            </a: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765175"/>
            <a:ext cx="5740400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"/>
          <a:stretch>
            <a:fillRect/>
          </a:stretch>
        </p:blipFill>
        <p:spPr bwMode="auto">
          <a:xfrm>
            <a:off x="584200" y="4005263"/>
            <a:ext cx="175260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209925"/>
            <a:ext cx="1751013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19325" y="3354388"/>
            <a:ext cx="1339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Cén sórt aimsire atá ann inniu?</a:t>
            </a:r>
            <a:endParaRPr lang="en-GB" altLang="en-US"/>
          </a:p>
        </p:txBody>
      </p:sp>
      <p:pic>
        <p:nvPicPr>
          <p:cNvPr id="1229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"/>
          <a:stretch>
            <a:fillRect/>
          </a:stretch>
        </p:blipFill>
        <p:spPr bwMode="auto">
          <a:xfrm>
            <a:off x="6637338" y="4037013"/>
            <a:ext cx="1770062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941888"/>
            <a:ext cx="17526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635625" y="5335588"/>
            <a:ext cx="14351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Tá an ghrian ag taitneamh.</a:t>
            </a: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765175"/>
            <a:ext cx="5740400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"/>
          <a:stretch>
            <a:fillRect/>
          </a:stretch>
        </p:blipFill>
        <p:spPr bwMode="auto">
          <a:xfrm>
            <a:off x="584200" y="4005263"/>
            <a:ext cx="175260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5" y="3209925"/>
            <a:ext cx="1751013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19325" y="3354388"/>
            <a:ext cx="13398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Cén sórt aimsire atá ann inniu?</a:t>
            </a:r>
            <a:endParaRPr lang="en-GB" altLang="en-US"/>
          </a:p>
        </p:txBody>
      </p:sp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"/>
          <a:stretch>
            <a:fillRect/>
          </a:stretch>
        </p:blipFill>
        <p:spPr bwMode="auto">
          <a:xfrm>
            <a:off x="6637338" y="4037013"/>
            <a:ext cx="1770062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4941888"/>
            <a:ext cx="1752600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710238" y="5446713"/>
            <a:ext cx="12858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/>
              <a:t>Tá sé ag cur báistí.</a:t>
            </a:r>
            <a:endParaRPr lang="en-GB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1433513"/>
            <a:ext cx="4116387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312863" y="1811338"/>
            <a:ext cx="231616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 sz="3200" b="1"/>
              <a:t>Anois…</a:t>
            </a:r>
            <a:endParaRPr lang="en-GB" altLang="en-US" sz="3200" b="1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55650" y="2676525"/>
            <a:ext cx="34305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 sz="3200" b="1" dirty="0" err="1"/>
              <a:t>Féach</a:t>
            </a:r>
            <a:r>
              <a:rPr lang="en-IE" altLang="en-US" sz="3200" b="1" dirty="0"/>
              <a:t> </a:t>
            </a:r>
            <a:r>
              <a:rPr lang="en-IE" altLang="en-US" sz="3200" b="1" dirty="0" err="1" smtClean="0"/>
              <a:t>amach</a:t>
            </a:r>
            <a:r>
              <a:rPr lang="en-IE" altLang="en-US" sz="3200" b="1" dirty="0" smtClean="0"/>
              <a:t> </a:t>
            </a:r>
            <a:br>
              <a:rPr lang="en-IE" altLang="en-US" sz="3200" b="1" dirty="0" smtClean="0"/>
            </a:br>
            <a:r>
              <a:rPr lang="en-IE" altLang="en-US" sz="3200" b="1" dirty="0" smtClean="0"/>
              <a:t>an </a:t>
            </a:r>
            <a:r>
              <a:rPr lang="en-IE" altLang="en-US" sz="3200" b="1" dirty="0" err="1"/>
              <a:t>fhuinneog</a:t>
            </a:r>
            <a:r>
              <a:rPr lang="en-IE" altLang="en-US" sz="3200" b="1" dirty="0"/>
              <a:t>.</a:t>
            </a:r>
            <a:endParaRPr lang="en-GB" altLang="en-US" sz="3200" b="1" dirty="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55650" y="4032250"/>
            <a:ext cx="34305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winkl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winkl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winkl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winkl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winkl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inkl" pitchFamily="2" charset="0"/>
              </a:defRPr>
            </a:lvl9pPr>
          </a:lstStyle>
          <a:p>
            <a:pPr algn="ctr"/>
            <a:r>
              <a:rPr lang="en-IE" altLang="en-US" sz="3200" b="1"/>
              <a:t>Cén sórt aimsire atá ann inniu?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31</TotalTime>
  <Words>71</Words>
  <Application>Microsoft Office PowerPoint</Application>
  <PresentationFormat>On-screen Show (4:3)</PresentationFormat>
  <Paragraphs>13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Calibri</vt:lpstr>
      <vt:lpstr>Sassoon Infant Rg</vt:lpstr>
      <vt:lpstr>Twinkl</vt:lpstr>
      <vt:lpstr>Arial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Holmes</dc:creator>
  <cp:lastModifiedBy>Joseph Hayward</cp:lastModifiedBy>
  <cp:revision>5</cp:revision>
  <dcterms:created xsi:type="dcterms:W3CDTF">2018-01-03T16:22:41Z</dcterms:created>
  <dcterms:modified xsi:type="dcterms:W3CDTF">2019-10-30T15:27:26Z</dcterms:modified>
</cp:coreProperties>
</file>